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507" r:id="rId3"/>
    <p:sldId id="695" r:id="rId4"/>
    <p:sldId id="664" r:id="rId5"/>
    <p:sldId id="665" r:id="rId6"/>
    <p:sldId id="674" r:id="rId7"/>
    <p:sldId id="667" r:id="rId8"/>
    <p:sldId id="668" r:id="rId9"/>
    <p:sldId id="676" r:id="rId10"/>
    <p:sldId id="687" r:id="rId11"/>
    <p:sldId id="673" r:id="rId12"/>
    <p:sldId id="686" r:id="rId13"/>
    <p:sldId id="675" r:id="rId14"/>
    <p:sldId id="670" r:id="rId15"/>
    <p:sldId id="669" r:id="rId16"/>
    <p:sldId id="671" r:id="rId17"/>
    <p:sldId id="334" r:id="rId18"/>
    <p:sldId id="710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35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34.xml"/><Relationship Id="rId10" Type="http://schemas.openxmlformats.org/officeDocument/2006/relationships/tags" Target="../tags/tag33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tags/tag35.xml><?xml version="1.0" encoding="utf-8"?>
<p:tagLst xmlns:p="http://schemas.openxmlformats.org/presentationml/2006/main">
  <p:tag name="commondata" val="eyJoZGlkIjoiMzdhNWFiZWM4NDRmZGQ5ZDJiOWFmZGM5YTE2N2RhYWIifQ=="/>
</p:tagLst>
</file>